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2" r:id="rId8"/>
    <p:sldId id="265" r:id="rId9"/>
    <p:sldId id="261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94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4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47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51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28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17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48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6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20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0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ynameis-sohee/j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49E8F-7EFC-44B1-9A0C-2E3FE190EB58}"/>
              </a:ext>
            </a:extLst>
          </p:cNvPr>
          <p:cNvSpPr/>
          <p:nvPr/>
        </p:nvSpPr>
        <p:spPr>
          <a:xfrm>
            <a:off x="-89647" y="0"/>
            <a:ext cx="122816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6746A3-C62B-418E-AFEC-E1BCC3A9C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후기</a:t>
            </a:r>
            <a:br>
              <a:rPr lang="en-US" alt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ko-KR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5E45C-F9CB-4058-BB8D-AEBA4E34AD24}"/>
              </a:ext>
            </a:extLst>
          </p:cNvPr>
          <p:cNvSpPr txBox="1"/>
          <p:nvPr/>
        </p:nvSpPr>
        <p:spPr>
          <a:xfrm>
            <a:off x="712511" y="2506662"/>
            <a:ext cx="72965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모델 성능 향상을 위한 파라미터 조절</a:t>
            </a:r>
            <a:r>
              <a:rPr lang="en-US" altLang="ko-KR" dirty="0"/>
              <a:t>(</a:t>
            </a:r>
            <a:r>
              <a:rPr lang="ko-KR" altLang="en-US" dirty="0"/>
              <a:t>등 의사결정</a:t>
            </a:r>
            <a:r>
              <a:rPr lang="en-US" altLang="ko-KR" dirty="0"/>
              <a:t>)</a:t>
            </a:r>
            <a:r>
              <a:rPr lang="ko-KR" altLang="en-US" dirty="0"/>
              <a:t>의 중요성 </a:t>
            </a: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NLP </a:t>
            </a:r>
            <a:r>
              <a:rPr lang="ko-KR" altLang="en-US" dirty="0"/>
              <a:t>활용에 대한 다양한 활용 방안 모색</a:t>
            </a:r>
            <a:r>
              <a:rPr lang="en-US" altLang="ko-KR" dirty="0"/>
              <a:t> </a:t>
            </a:r>
            <a:r>
              <a:rPr lang="ko-KR" altLang="en-US" dirty="0"/>
              <a:t>기회</a:t>
            </a:r>
            <a:endParaRPr lang="en-US" altLang="ko-KR" dirty="0"/>
          </a:p>
        </p:txBody>
      </p:sp>
      <p:pic>
        <p:nvPicPr>
          <p:cNvPr id="3" name="그림 2" descr="벽, 앉아있는, 개, 포유류이(가) 표시된 사진&#10;&#10;자동 생성된 설명">
            <a:extLst>
              <a:ext uri="{FF2B5EF4-FFF2-40B4-BE49-F238E27FC236}">
                <a16:creationId xmlns:a16="http://schemas.microsoft.com/office/drawing/2014/main" id="{ACF06081-378B-4E50-B251-6CBA5026F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r="20221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55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44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AC160F21-673B-4231-A38C-EA5A3504F6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8580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CC8719-C16C-4A51-B8E1-E47E39C14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460" y="1526414"/>
            <a:ext cx="3507023" cy="3011340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강아지 유기요인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5B04BC-8A00-4C38-A611-AB9F26939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5654" y="1438324"/>
            <a:ext cx="3507023" cy="177787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텍스트마이닝을</a:t>
            </a:r>
            <a:r>
              <a:rPr lang="ko-KR" altLang="en-US" dirty="0"/>
              <a:t> 활용한</a:t>
            </a:r>
            <a:endParaRPr lang="en-US" altLang="ko-KR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0584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9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CC8719-C16C-4A51-B8E1-E47E39C14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495" y="3246789"/>
            <a:ext cx="5491090" cy="23876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95000"/>
              </a:lnSpc>
            </a:pPr>
            <a:r>
              <a:rPr lang="ko-KR" altLang="en-US" sz="6700" dirty="0"/>
              <a:t>목차</a:t>
            </a:r>
            <a:br>
              <a:rPr lang="en-US" altLang="ko-KR" sz="2900" dirty="0"/>
            </a:br>
            <a:br>
              <a:rPr lang="en-US" altLang="ko-KR" sz="2900" dirty="0"/>
            </a:br>
            <a:r>
              <a:rPr lang="ko-KR" altLang="en-US" sz="2900" dirty="0"/>
              <a:t>유기동물 요인분석 선택 이유</a:t>
            </a:r>
            <a:br>
              <a:rPr lang="en-US" altLang="ko-KR" sz="2900" dirty="0"/>
            </a:br>
            <a:br>
              <a:rPr lang="en-US" altLang="ko-KR" sz="2900" dirty="0"/>
            </a:br>
            <a:r>
              <a:rPr lang="ko-KR" altLang="en-US" sz="2900" dirty="0"/>
              <a:t>분석 과정</a:t>
            </a:r>
            <a:br>
              <a:rPr lang="en-US" altLang="ko-KR" sz="2900" dirty="0"/>
            </a:br>
            <a:br>
              <a:rPr lang="en-US" altLang="ko-KR" sz="2900" dirty="0"/>
            </a:br>
            <a:r>
              <a:rPr lang="ko-KR" altLang="en-US" sz="2900" dirty="0"/>
              <a:t>후기</a:t>
            </a:r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BA7B1D84-5A53-47AF-97B3-7DE9DD524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6417733" y="654567"/>
            <a:ext cx="5169282" cy="290018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8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E1C78B-4E27-44EC-9937-DEEDAB17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E711A9-55E7-429C-8DE7-7133C972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CC8719-C16C-4A51-B8E1-E47E39C14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5271106" cy="2798604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4200" dirty="0">
                <a:solidFill>
                  <a:srgbClr val="FFFFFF"/>
                </a:solidFill>
              </a:rPr>
              <a:t>1. </a:t>
            </a:r>
            <a:r>
              <a:rPr lang="ko-KR" altLang="en-US" sz="4200" dirty="0">
                <a:solidFill>
                  <a:srgbClr val="FFFFFF"/>
                </a:solidFill>
              </a:rPr>
              <a:t>유기동물 요인분석 선택 이유</a:t>
            </a:r>
            <a:br>
              <a:rPr lang="en-US" altLang="ko-KR" sz="4200" dirty="0">
                <a:solidFill>
                  <a:srgbClr val="FFFFFF"/>
                </a:solidFill>
              </a:rPr>
            </a:br>
            <a:br>
              <a:rPr lang="en-US" altLang="ko-KR" sz="4200" dirty="0">
                <a:solidFill>
                  <a:srgbClr val="FFFFFF"/>
                </a:solidFill>
              </a:rPr>
            </a:br>
            <a:endParaRPr lang="ko-KR" altLang="en-US" sz="4200" dirty="0">
              <a:solidFill>
                <a:srgbClr val="FFFF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2E428-C8EA-458D-86B3-F437B38B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48" y="3662736"/>
            <a:ext cx="5096871" cy="2866989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92F9D-7619-41CD-9F7B-05F7A59F00D1}"/>
              </a:ext>
            </a:extLst>
          </p:cNvPr>
          <p:cNvSpPr txBox="1"/>
          <p:nvPr/>
        </p:nvSpPr>
        <p:spPr>
          <a:xfrm>
            <a:off x="571500" y="3144939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반려동물 천만시대를 맞아</a:t>
            </a:r>
            <a:r>
              <a:rPr lang="en-US" altLang="ko-KR" dirty="0"/>
              <a:t>, </a:t>
            </a:r>
            <a:r>
              <a:rPr lang="ko-KR" altLang="en-US" dirty="0" err="1"/>
              <a:t>펫팸족이</a:t>
            </a:r>
            <a:r>
              <a:rPr lang="ko-KR" altLang="en-US" dirty="0"/>
              <a:t> 증가하고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쉬운 입양절차만큼</a:t>
            </a:r>
            <a:r>
              <a:rPr lang="en-US" altLang="ko-KR" dirty="0"/>
              <a:t>, </a:t>
            </a:r>
            <a:r>
              <a:rPr lang="ko-KR" altLang="en-US" dirty="0"/>
              <a:t>질병</a:t>
            </a:r>
            <a:r>
              <a:rPr lang="en-US" altLang="ko-KR" dirty="0"/>
              <a:t>.</a:t>
            </a:r>
            <a:r>
              <a:rPr lang="ko-KR" altLang="en-US" dirty="0"/>
              <a:t>외모</a:t>
            </a:r>
            <a:r>
              <a:rPr lang="en-US" altLang="ko-KR" dirty="0"/>
              <a:t>.</a:t>
            </a:r>
            <a:r>
              <a:rPr lang="ko-KR" altLang="en-US" dirty="0"/>
              <a:t>사고 등의 이유로</a:t>
            </a:r>
            <a:endParaRPr lang="en-US" altLang="ko-KR" dirty="0"/>
          </a:p>
          <a:p>
            <a:r>
              <a:rPr lang="ko-KR" altLang="en-US" dirty="0" err="1"/>
              <a:t>파양</a:t>
            </a:r>
            <a:r>
              <a:rPr lang="ko-KR" altLang="en-US" dirty="0"/>
              <a:t> 및 유기 사건이 증가하고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A85973-2015-4A72-9D78-5D965C71D951}"/>
              </a:ext>
            </a:extLst>
          </p:cNvPr>
          <p:cNvSpPr txBox="1">
            <a:spLocks/>
          </p:cNvSpPr>
          <p:nvPr/>
        </p:nvSpPr>
        <p:spPr>
          <a:xfrm>
            <a:off x="0" y="4573473"/>
            <a:ext cx="11508740" cy="2798604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6000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</a:pPr>
            <a:r>
              <a:rPr lang="ko-KR" altLang="en-US" sz="2400" dirty="0">
                <a:solidFill>
                  <a:srgbClr val="FFFFFF"/>
                </a:solidFill>
              </a:rPr>
              <a:t>이전 프로젝트</a:t>
            </a:r>
            <a:r>
              <a:rPr lang="en-US" altLang="ko-KR" sz="2400" dirty="0">
                <a:solidFill>
                  <a:srgbClr val="FFFFFF"/>
                </a:solidFill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</a:rPr>
              <a:t>유실유기동물 현황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algn="l">
              <a:lnSpc>
                <a:spcPct val="95000"/>
              </a:lnSpc>
            </a:pPr>
            <a:endParaRPr lang="en-US" altLang="ko-KR" sz="2400" dirty="0">
              <a:solidFill>
                <a:srgbClr val="FFFFFF"/>
              </a:solidFill>
            </a:endParaRPr>
          </a:p>
          <a:p>
            <a:pPr algn="l">
              <a:lnSpc>
                <a:spcPct val="95000"/>
              </a:lnSpc>
            </a:pPr>
            <a:r>
              <a:rPr lang="ko-KR" altLang="en-US" sz="2400" dirty="0">
                <a:solidFill>
                  <a:srgbClr val="FFFFFF"/>
                </a:solidFill>
              </a:rPr>
              <a:t>이번 프로젝트</a:t>
            </a:r>
            <a:r>
              <a:rPr lang="en-US" altLang="ko-KR" sz="2400" dirty="0">
                <a:solidFill>
                  <a:srgbClr val="FFFFFF"/>
                </a:solidFill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</a:rPr>
              <a:t>유기동물 텍스트 분석</a:t>
            </a:r>
            <a:br>
              <a:rPr lang="en-US" altLang="ko-KR" sz="2400" dirty="0">
                <a:solidFill>
                  <a:srgbClr val="FFFFFF"/>
                </a:solidFill>
              </a:rPr>
            </a:br>
            <a:br>
              <a:rPr lang="en-US" altLang="ko-KR" sz="2400" dirty="0">
                <a:solidFill>
                  <a:srgbClr val="FFFFFF"/>
                </a:solidFill>
              </a:rPr>
            </a:br>
            <a:endParaRPr lang="ko-KR" altLang="en-US" sz="2400" dirty="0">
              <a:solidFill>
                <a:srgbClr val="FFFFFF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DA4049-1320-4085-9B61-4298320C3B31}"/>
              </a:ext>
            </a:extLst>
          </p:cNvPr>
          <p:cNvCxnSpPr/>
          <p:nvPr/>
        </p:nvCxnSpPr>
        <p:spPr>
          <a:xfrm>
            <a:off x="9303026" y="5794513"/>
            <a:ext cx="2494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3F8437-0076-4F8E-A372-F6A5E22ABA6D}"/>
              </a:ext>
            </a:extLst>
          </p:cNvPr>
          <p:cNvCxnSpPr/>
          <p:nvPr/>
        </p:nvCxnSpPr>
        <p:spPr>
          <a:xfrm>
            <a:off x="7817126" y="6442213"/>
            <a:ext cx="2494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 descr="개, 바닥, 실내, 포유류이(가) 표시된 사진&#10;&#10;자동 생성된 설명">
            <a:extLst>
              <a:ext uri="{FF2B5EF4-FFF2-40B4-BE49-F238E27FC236}">
                <a16:creationId xmlns:a16="http://schemas.microsoft.com/office/drawing/2014/main" id="{625D4979-AFD9-4300-9DFD-7100414F6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25" y="128732"/>
            <a:ext cx="4950402" cy="3300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C1472-0C1B-4244-A9E7-379AE9004196}"/>
              </a:ext>
            </a:extLst>
          </p:cNvPr>
          <p:cNvSpPr txBox="1"/>
          <p:nvPr/>
        </p:nvSpPr>
        <p:spPr>
          <a:xfrm>
            <a:off x="34796" y="5058339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https://github.com/mynameis-sohee/jc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73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0E1C78B-4E27-44EC-9937-DEEDAB17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4E711A9-55E7-429C-8DE7-7133C972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A85973-2015-4A72-9D78-5D965C71D951}"/>
              </a:ext>
            </a:extLst>
          </p:cNvPr>
          <p:cNvSpPr txBox="1">
            <a:spLocks/>
          </p:cNvSpPr>
          <p:nvPr/>
        </p:nvSpPr>
        <p:spPr>
          <a:xfrm>
            <a:off x="365561" y="2095391"/>
            <a:ext cx="5271106" cy="279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6000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ko-KR" alt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</a:t>
            </a:r>
            <a:r>
              <a:rPr lang="en-US" altLang="ko-KR" sz="3900" dirty="0">
                <a:solidFill>
                  <a:srgbClr val="FFFFFF"/>
                </a:solidFill>
              </a:rPr>
              <a:t> </a:t>
            </a:r>
            <a:r>
              <a:rPr lang="ko-KR" altLang="en-US" sz="3900" dirty="0">
                <a:solidFill>
                  <a:srgbClr val="FFFFFF"/>
                </a:solidFill>
              </a:rPr>
              <a:t>수집과정</a:t>
            </a:r>
            <a:endParaRPr lang="en-US" altLang="ko-KR" sz="39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ko-KR" sz="39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공공데이터포털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오픈 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API(XML) KEY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를 발급받아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실시간 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PostgreSQL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 집계</a:t>
            </a:r>
            <a:endParaRPr lang="en-US" altLang="ko-KR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집계된 데이터를 출력하여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 분석 절차 진행</a:t>
            </a:r>
            <a:b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altLang="ko-KR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8BEF50-ABBE-488E-A521-FA3EF6DB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36" y="472796"/>
            <a:ext cx="5096871" cy="2484724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1FFB75-66BE-403A-812D-9CEC1CBA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48" y="3796529"/>
            <a:ext cx="5096871" cy="259940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17" name="화살표: 오른쪽으로 구부러짐 16">
            <a:extLst>
              <a:ext uri="{FF2B5EF4-FFF2-40B4-BE49-F238E27FC236}">
                <a16:creationId xmlns:a16="http://schemas.microsoft.com/office/drawing/2014/main" id="{FA067E16-8DB7-499D-8EEA-6B3507AFFBE6}"/>
              </a:ext>
            </a:extLst>
          </p:cNvPr>
          <p:cNvSpPr/>
          <p:nvPr/>
        </p:nvSpPr>
        <p:spPr>
          <a:xfrm>
            <a:off x="4916520" y="2084089"/>
            <a:ext cx="1653215" cy="3012141"/>
          </a:xfrm>
          <a:prstGeom prst="curv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4D972-8479-4A01-87FF-8D3EC4E7E96A}"/>
              </a:ext>
            </a:extLst>
          </p:cNvPr>
          <p:cNvSpPr txBox="1"/>
          <p:nvPr/>
        </p:nvSpPr>
        <p:spPr>
          <a:xfrm>
            <a:off x="243781" y="5301925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토큰화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E3631-1A43-49C7-ADCD-B3E377B4B33D}"/>
              </a:ext>
            </a:extLst>
          </p:cNvPr>
          <p:cNvSpPr txBox="1"/>
          <p:nvPr/>
        </p:nvSpPr>
        <p:spPr>
          <a:xfrm>
            <a:off x="2750205" y="5229666"/>
            <a:ext cx="174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 err="1">
                <a:solidFill>
                  <a:schemeClr val="bg1"/>
                </a:solidFill>
              </a:rPr>
              <a:t>불용어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기호 제거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920C7B-71E9-47F0-8721-5D421683F073}"/>
              </a:ext>
            </a:extLst>
          </p:cNvPr>
          <p:cNvSpPr txBox="1"/>
          <p:nvPr/>
        </p:nvSpPr>
        <p:spPr>
          <a:xfrm>
            <a:off x="5012357" y="5301925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벡터화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29F21030-6AA2-41D6-8998-4592524B7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4941" y="-312574"/>
            <a:ext cx="5271106" cy="109856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4200" dirty="0">
                <a:solidFill>
                  <a:srgbClr val="FFFFFF"/>
                </a:solidFill>
              </a:rPr>
              <a:t>2. </a:t>
            </a:r>
            <a:r>
              <a:rPr lang="ko-KR" altLang="en-US" sz="4200" dirty="0">
                <a:solidFill>
                  <a:srgbClr val="FFFFFF"/>
                </a:solidFill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222892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647383-AA86-4E76-8402-24C0E04C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63" y="1179419"/>
            <a:ext cx="6105525" cy="539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BA3B1-43C3-4E70-AABE-F4634F2B3B8C}"/>
              </a:ext>
            </a:extLst>
          </p:cNvPr>
          <p:cNvSpPr txBox="1"/>
          <p:nvPr/>
        </p:nvSpPr>
        <p:spPr>
          <a:xfrm>
            <a:off x="2447365" y="810087"/>
            <a:ext cx="229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처리 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857209-621D-4AA1-9ABA-99016FAC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179419"/>
            <a:ext cx="2752725" cy="54673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6DB172-9327-46E2-B7FB-64F9E11426DD}"/>
              </a:ext>
            </a:extLst>
          </p:cNvPr>
          <p:cNvSpPr txBox="1"/>
          <p:nvPr/>
        </p:nvSpPr>
        <p:spPr>
          <a:xfrm>
            <a:off x="5773271" y="810087"/>
            <a:ext cx="229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토큰화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3DE6F-45DF-4144-A71C-04E41D9BE99B}"/>
              </a:ext>
            </a:extLst>
          </p:cNvPr>
          <p:cNvSpPr txBox="1"/>
          <p:nvPr/>
        </p:nvSpPr>
        <p:spPr>
          <a:xfrm>
            <a:off x="8991600" y="810087"/>
            <a:ext cx="229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불용어처리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F8AD5A-828F-409D-9891-8F708C21D2B5}"/>
              </a:ext>
            </a:extLst>
          </p:cNvPr>
          <p:cNvSpPr/>
          <p:nvPr/>
        </p:nvSpPr>
        <p:spPr>
          <a:xfrm>
            <a:off x="2375647" y="2741238"/>
            <a:ext cx="1815072" cy="34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39CC38-BF2B-4F4A-84FC-FE8EC758F6BE}"/>
              </a:ext>
            </a:extLst>
          </p:cNvPr>
          <p:cNvSpPr/>
          <p:nvPr/>
        </p:nvSpPr>
        <p:spPr>
          <a:xfrm>
            <a:off x="5396753" y="2741238"/>
            <a:ext cx="2357718" cy="34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B5FA92-681F-4C2D-B2E5-59C9FE23532D}"/>
              </a:ext>
            </a:extLst>
          </p:cNvPr>
          <p:cNvSpPr/>
          <p:nvPr/>
        </p:nvSpPr>
        <p:spPr>
          <a:xfrm>
            <a:off x="8957492" y="2741238"/>
            <a:ext cx="1717722" cy="34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89181-942A-4F70-BED6-51EA67B4330F}"/>
              </a:ext>
            </a:extLst>
          </p:cNvPr>
          <p:cNvSpPr txBox="1"/>
          <p:nvPr/>
        </p:nvSpPr>
        <p:spPr>
          <a:xfrm>
            <a:off x="6158754" y="4539244"/>
            <a:ext cx="609600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이 다 의한 증 중 휴 아이구 아이쿠 아이고 어 나 우리 저희 따라 의해 을 </a:t>
            </a:r>
            <a:r>
              <a:rPr lang="ko-KR" altLang="en-US" dirty="0" err="1"/>
              <a:t>를</a:t>
            </a:r>
            <a:r>
              <a:rPr lang="ko-KR" altLang="en-US" dirty="0"/>
              <a:t> 에 의 가 </a:t>
            </a:r>
            <a:r>
              <a:rPr lang="ko-KR" altLang="en-US" dirty="0" err="1"/>
              <a:t>으로</a:t>
            </a:r>
            <a:r>
              <a:rPr lang="ko-KR" altLang="en-US" dirty="0"/>
              <a:t> 로 에게 뿐이다 의거하여 근거하여 입각하여 기준으로 예하면 예를 들면 예를 들자면 저 소인 소생 저희 </a:t>
            </a:r>
            <a:r>
              <a:rPr lang="ko-KR" altLang="en-US" dirty="0" err="1"/>
              <a:t>지말고</a:t>
            </a:r>
            <a:r>
              <a:rPr lang="ko-KR" altLang="en-US" dirty="0"/>
              <a:t> </a:t>
            </a:r>
            <a:r>
              <a:rPr lang="ko-KR" altLang="en-US" dirty="0" err="1"/>
              <a:t>하지마</a:t>
            </a:r>
            <a:r>
              <a:rPr lang="ko-KR" altLang="en-US" dirty="0"/>
              <a:t> 하지마라 다른 물론 또한 그리고 </a:t>
            </a:r>
            <a:r>
              <a:rPr lang="ko-KR" altLang="en-US" dirty="0" err="1"/>
              <a:t>비길수</a:t>
            </a:r>
            <a:r>
              <a:rPr lang="ko-KR" altLang="en-US" dirty="0"/>
              <a:t> 없다 해서는 안된다 뿐만 아니라 만이 아니다 만은 아니다 막론하고 관계없이 그치지 않다 그러나 그런데 하지만 </a:t>
            </a:r>
            <a:r>
              <a:rPr lang="ko-KR" altLang="en-US" dirty="0" err="1"/>
              <a:t>든간에</a:t>
            </a:r>
            <a:r>
              <a:rPr lang="ko-KR" altLang="en-US" dirty="0"/>
              <a:t> 논하지 않다 따지지 않다 설사 비록 더라도 아니면 만 못하다 하는 편이 </a:t>
            </a:r>
          </a:p>
        </p:txBody>
      </p:sp>
    </p:spTree>
    <p:extLst>
      <p:ext uri="{BB962C8B-B14F-4D97-AF65-F5344CB8AC3E}">
        <p14:creationId xmlns:p14="http://schemas.microsoft.com/office/powerpoint/2010/main" val="3487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440B15-E44F-4AE4-BE40-80F8A6024767}"/>
              </a:ext>
            </a:extLst>
          </p:cNvPr>
          <p:cNvSpPr/>
          <p:nvPr/>
        </p:nvSpPr>
        <p:spPr>
          <a:xfrm>
            <a:off x="76200" y="698148"/>
            <a:ext cx="4181475" cy="235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9251ED-7A9D-4967-B568-E2DF0E37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6" y="3713775"/>
            <a:ext cx="4966103" cy="2905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8C5C32-B359-4DAF-8A7B-280BAB2C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8" y="1048361"/>
            <a:ext cx="5426764" cy="1286559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15A748-D536-4F14-A62F-DF5BC2C1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20" y="788078"/>
            <a:ext cx="2625241" cy="6069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05CA06-6836-4215-94C1-DEF6FDBAB43F}"/>
              </a:ext>
            </a:extLst>
          </p:cNvPr>
          <p:cNvSpPr txBox="1"/>
          <p:nvPr/>
        </p:nvSpPr>
        <p:spPr>
          <a:xfrm>
            <a:off x="-45720" y="0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토큰 별 통계자료 산출 결과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92437B1-1C3B-40D5-84C5-F4D287D81A3C}"/>
              </a:ext>
            </a:extLst>
          </p:cNvPr>
          <p:cNvSpPr/>
          <p:nvPr/>
        </p:nvSpPr>
        <p:spPr>
          <a:xfrm>
            <a:off x="5776622" y="1005762"/>
            <a:ext cx="881622" cy="1210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46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2DA47D7-6374-4F5D-88D2-63AC336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" y="1357313"/>
            <a:ext cx="6140726" cy="5457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B0687-E3C0-4C91-8EEA-AAF8CFE8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4450"/>
            <a:ext cx="6140726" cy="5543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56E36-B20F-4B0E-B8B3-7C39A3A5B5F9}"/>
              </a:ext>
            </a:extLst>
          </p:cNvPr>
          <p:cNvSpPr txBox="1"/>
          <p:nvPr/>
        </p:nvSpPr>
        <p:spPr>
          <a:xfrm>
            <a:off x="41414" y="935772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입양된 유기동물 </a:t>
            </a:r>
            <a:r>
              <a:rPr lang="en-US" altLang="ko-KR" sz="2000" dirty="0"/>
              <a:t>Words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349D8-4BCA-4423-800C-B55BD657F2F7}"/>
              </a:ext>
            </a:extLst>
          </p:cNvPr>
          <p:cNvSpPr txBox="1"/>
          <p:nvPr/>
        </p:nvSpPr>
        <p:spPr>
          <a:xfrm>
            <a:off x="6096000" y="914340"/>
            <a:ext cx="6024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입양이 되지 않은 유기동물 </a:t>
            </a:r>
            <a:r>
              <a:rPr lang="en-US" altLang="ko-KR" sz="2000" dirty="0"/>
              <a:t>Words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C7203-54EB-4BC4-A536-70E88D0FC52B}"/>
              </a:ext>
            </a:extLst>
          </p:cNvPr>
          <p:cNvSpPr txBox="1"/>
          <p:nvPr/>
        </p:nvSpPr>
        <p:spPr>
          <a:xfrm>
            <a:off x="41414" y="139684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</a:t>
            </a:r>
            <a:r>
              <a:rPr lang="en-US" altLang="ko-KR" sz="2800" dirty="0"/>
              <a:t> </a:t>
            </a:r>
            <a:r>
              <a:rPr lang="ko-KR" altLang="en-US" sz="2800" dirty="0"/>
              <a:t>시각화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314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65DBAA-179A-42BA-A4FC-DC16800BB5A5}"/>
              </a:ext>
            </a:extLst>
          </p:cNvPr>
          <p:cNvSpPr/>
          <p:nvPr/>
        </p:nvSpPr>
        <p:spPr>
          <a:xfrm>
            <a:off x="-134471" y="215153"/>
            <a:ext cx="3603812" cy="3774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C3269-5F26-454B-90F2-3641E776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3914494"/>
            <a:ext cx="11820525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663685-F1CB-4097-8045-AC7F147F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097335"/>
            <a:ext cx="101155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DFFCC-8029-4CDB-9B27-D461AB5F81D7}"/>
              </a:ext>
            </a:extLst>
          </p:cNvPr>
          <p:cNvSpPr txBox="1"/>
          <p:nvPr/>
        </p:nvSpPr>
        <p:spPr>
          <a:xfrm>
            <a:off x="104167" y="133024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벡터화</a:t>
            </a:r>
          </a:p>
        </p:txBody>
      </p:sp>
    </p:spTree>
    <p:extLst>
      <p:ext uri="{BB962C8B-B14F-4D97-AF65-F5344CB8AC3E}">
        <p14:creationId xmlns:p14="http://schemas.microsoft.com/office/powerpoint/2010/main" val="53749925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383620"/>
      </a:dk2>
      <a:lt2>
        <a:srgbClr val="E8E2E7"/>
      </a:lt2>
      <a:accent1>
        <a:srgbClr val="74AD7E"/>
      </a:accent1>
      <a:accent2>
        <a:srgbClr val="7AAE69"/>
      </a:accent2>
      <a:accent3>
        <a:srgbClr val="96A774"/>
      </a:accent3>
      <a:accent4>
        <a:srgbClr val="A9A366"/>
      </a:accent4>
      <a:accent5>
        <a:srgbClr val="C29B73"/>
      </a:accent5>
      <a:accent6>
        <a:srgbClr val="C37C76"/>
      </a:accent6>
      <a:hlink>
        <a:srgbClr val="AE69A3"/>
      </a:hlink>
      <a:folHlink>
        <a:srgbClr val="7F7F7F"/>
      </a:folHlink>
    </a:clrScheme>
    <a:fontScheme name="Festival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235</Words>
  <Application>Microsoft Office PowerPoint</Application>
  <PresentationFormat>와이드스크린</PresentationFormat>
  <Paragraphs>37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Arial</vt:lpstr>
      <vt:lpstr>Calibri</vt:lpstr>
      <vt:lpstr>ShapesVTI</vt:lpstr>
      <vt:lpstr>PowerPoint 프레젠테이션</vt:lpstr>
      <vt:lpstr>강아지 유기요인 분석</vt:lpstr>
      <vt:lpstr>목차  유기동물 요인분석 선택 이유  분석 과정  후기</vt:lpstr>
      <vt:lpstr>1. 유기동물 요인분석 선택 이유  </vt:lpstr>
      <vt:lpstr>2. 분석과정</vt:lpstr>
      <vt:lpstr>PowerPoint 프레젠테이션</vt:lpstr>
      <vt:lpstr>PowerPoint 프레젠테이션</vt:lpstr>
      <vt:lpstr>PowerPoint 프레젠테이션</vt:lpstr>
      <vt:lpstr>PowerPoint 프레젠테이션</vt:lpstr>
      <vt:lpstr>3. 후기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강아지 유기요인 분석</dc:title>
  <dc:creator>한 소희</dc:creator>
  <cp:lastModifiedBy>한 소희</cp:lastModifiedBy>
  <cp:revision>10</cp:revision>
  <dcterms:created xsi:type="dcterms:W3CDTF">2021-04-28T17:36:48Z</dcterms:created>
  <dcterms:modified xsi:type="dcterms:W3CDTF">2021-04-29T04:08:55Z</dcterms:modified>
</cp:coreProperties>
</file>